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6" r:id="rId2"/>
  </p:sldIdLst>
  <p:sldSz cx="18288000" cy="10287000"/>
  <p:notesSz cx="6858000" cy="9144000"/>
  <p:defaultTextStyle>
    <a:defPPr>
      <a:defRPr lang="en-US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36306F-68F8-4EF4-8FF5-C41046EAD64D}" v="1" dt="2024-03-14T10:38:58.3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74"/>
    <p:restoredTop sz="86395"/>
  </p:normalViewPr>
  <p:slideViewPr>
    <p:cSldViewPr snapToGrid="0" snapToObjects="1">
      <p:cViewPr varScale="1">
        <p:scale>
          <a:sx n="65" d="100"/>
          <a:sy n="65" d="100"/>
        </p:scale>
        <p:origin x="142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l Dekel" userId="e20d78a2-4b0d-4ba5-8249-92fa6cf1ba9e" providerId="ADAL" clId="{6CEE3F31-C448-41B4-8CB1-14A58576A6D2}"/>
    <pc:docChg chg="undo redo custSel delSld modSld">
      <pc:chgData name="Gil Dekel" userId="e20d78a2-4b0d-4ba5-8249-92fa6cf1ba9e" providerId="ADAL" clId="{6CEE3F31-C448-41B4-8CB1-14A58576A6D2}" dt="2024-03-14T10:33:40.405" v="119" actId="20577"/>
      <pc:docMkLst>
        <pc:docMk/>
      </pc:docMkLst>
      <pc:sldChg chg="del">
        <pc:chgData name="Gil Dekel" userId="e20d78a2-4b0d-4ba5-8249-92fa6cf1ba9e" providerId="ADAL" clId="{6CEE3F31-C448-41B4-8CB1-14A58576A6D2}" dt="2024-03-14T10:29:12.202" v="0" actId="47"/>
        <pc:sldMkLst>
          <pc:docMk/>
          <pc:sldMk cId="1298582499" sldId="266"/>
        </pc:sldMkLst>
      </pc:sldChg>
      <pc:sldChg chg="del">
        <pc:chgData name="Gil Dekel" userId="e20d78a2-4b0d-4ba5-8249-92fa6cf1ba9e" providerId="ADAL" clId="{6CEE3F31-C448-41B4-8CB1-14A58576A6D2}" dt="2024-03-14T10:29:14.610" v="2" actId="47"/>
        <pc:sldMkLst>
          <pc:docMk/>
          <pc:sldMk cId="297920235" sldId="268"/>
        </pc:sldMkLst>
      </pc:sldChg>
      <pc:sldChg chg="del">
        <pc:chgData name="Gil Dekel" userId="e20d78a2-4b0d-4ba5-8249-92fa6cf1ba9e" providerId="ADAL" clId="{6CEE3F31-C448-41B4-8CB1-14A58576A6D2}" dt="2024-03-14T10:29:14.057" v="1" actId="47"/>
        <pc:sldMkLst>
          <pc:docMk/>
          <pc:sldMk cId="275693735" sldId="269"/>
        </pc:sldMkLst>
      </pc:sldChg>
      <pc:sldChg chg="del">
        <pc:chgData name="Gil Dekel" userId="e20d78a2-4b0d-4ba5-8249-92fa6cf1ba9e" providerId="ADAL" clId="{6CEE3F31-C448-41B4-8CB1-14A58576A6D2}" dt="2024-03-14T10:29:15.044" v="3" actId="47"/>
        <pc:sldMkLst>
          <pc:docMk/>
          <pc:sldMk cId="2995147689" sldId="270"/>
        </pc:sldMkLst>
      </pc:sldChg>
      <pc:sldChg chg="del">
        <pc:chgData name="Gil Dekel" userId="e20d78a2-4b0d-4ba5-8249-92fa6cf1ba9e" providerId="ADAL" clId="{6CEE3F31-C448-41B4-8CB1-14A58576A6D2}" dt="2024-03-14T10:29:22.586" v="4" actId="47"/>
        <pc:sldMkLst>
          <pc:docMk/>
          <pc:sldMk cId="815597831" sldId="272"/>
        </pc:sldMkLst>
      </pc:sldChg>
      <pc:sldChg chg="del">
        <pc:chgData name="Gil Dekel" userId="e20d78a2-4b0d-4ba5-8249-92fa6cf1ba9e" providerId="ADAL" clId="{6CEE3F31-C448-41B4-8CB1-14A58576A6D2}" dt="2024-03-14T10:29:23.950" v="5" actId="47"/>
        <pc:sldMkLst>
          <pc:docMk/>
          <pc:sldMk cId="3236763873" sldId="273"/>
        </pc:sldMkLst>
      </pc:sldChg>
      <pc:sldChg chg="del">
        <pc:chgData name="Gil Dekel" userId="e20d78a2-4b0d-4ba5-8249-92fa6cf1ba9e" providerId="ADAL" clId="{6CEE3F31-C448-41B4-8CB1-14A58576A6D2}" dt="2024-03-14T10:29:25.142" v="6" actId="47"/>
        <pc:sldMkLst>
          <pc:docMk/>
          <pc:sldMk cId="1923769223" sldId="274"/>
        </pc:sldMkLst>
      </pc:sldChg>
      <pc:sldChg chg="del">
        <pc:chgData name="Gil Dekel" userId="e20d78a2-4b0d-4ba5-8249-92fa6cf1ba9e" providerId="ADAL" clId="{6CEE3F31-C448-41B4-8CB1-14A58576A6D2}" dt="2024-03-14T10:29:28.136" v="7" actId="47"/>
        <pc:sldMkLst>
          <pc:docMk/>
          <pc:sldMk cId="3932267015" sldId="276"/>
        </pc:sldMkLst>
      </pc:sldChg>
      <pc:sldChg chg="delSp modSp mod">
        <pc:chgData name="Gil Dekel" userId="e20d78a2-4b0d-4ba5-8249-92fa6cf1ba9e" providerId="ADAL" clId="{6CEE3F31-C448-41B4-8CB1-14A58576A6D2}" dt="2024-03-14T10:33:40.405" v="119" actId="20577"/>
        <pc:sldMkLst>
          <pc:docMk/>
          <pc:sldMk cId="3240377690" sldId="286"/>
        </pc:sldMkLst>
        <pc:spChg chg="del">
          <ac:chgData name="Gil Dekel" userId="e20d78a2-4b0d-4ba5-8249-92fa6cf1ba9e" providerId="ADAL" clId="{6CEE3F31-C448-41B4-8CB1-14A58576A6D2}" dt="2024-03-14T10:30:17.036" v="8" actId="478"/>
          <ac:spMkLst>
            <pc:docMk/>
            <pc:sldMk cId="3240377690" sldId="286"/>
            <ac:spMk id="3" creationId="{E8E5BC75-AA9F-440F-B418-D38973515F81}"/>
          </ac:spMkLst>
        </pc:spChg>
        <pc:spChg chg="del">
          <ac:chgData name="Gil Dekel" userId="e20d78a2-4b0d-4ba5-8249-92fa6cf1ba9e" providerId="ADAL" clId="{6CEE3F31-C448-41B4-8CB1-14A58576A6D2}" dt="2024-03-14T10:30:20.035" v="9" actId="478"/>
          <ac:spMkLst>
            <pc:docMk/>
            <pc:sldMk cId="3240377690" sldId="286"/>
            <ac:spMk id="4" creationId="{A1CED7D0-0DC1-4CD4-ABBF-D37BC4EE5E8B}"/>
          </ac:spMkLst>
        </pc:spChg>
        <pc:spChg chg="del">
          <ac:chgData name="Gil Dekel" userId="e20d78a2-4b0d-4ba5-8249-92fa6cf1ba9e" providerId="ADAL" clId="{6CEE3F31-C448-41B4-8CB1-14A58576A6D2}" dt="2024-03-14T10:30:28.977" v="13" actId="478"/>
          <ac:spMkLst>
            <pc:docMk/>
            <pc:sldMk cId="3240377690" sldId="286"/>
            <ac:spMk id="5" creationId="{10D1030D-EF78-4CCA-A5D4-069B80A4F66D}"/>
          </ac:spMkLst>
        </pc:spChg>
        <pc:spChg chg="del">
          <ac:chgData name="Gil Dekel" userId="e20d78a2-4b0d-4ba5-8249-92fa6cf1ba9e" providerId="ADAL" clId="{6CEE3F31-C448-41B4-8CB1-14A58576A6D2}" dt="2024-03-14T10:30:22.776" v="10" actId="478"/>
          <ac:spMkLst>
            <pc:docMk/>
            <pc:sldMk cId="3240377690" sldId="286"/>
            <ac:spMk id="6" creationId="{1EDDB7F4-D475-4661-9068-9BF495D3B79E}"/>
          </ac:spMkLst>
        </pc:spChg>
        <pc:spChg chg="mod">
          <ac:chgData name="Gil Dekel" userId="e20d78a2-4b0d-4ba5-8249-92fa6cf1ba9e" providerId="ADAL" clId="{6CEE3F31-C448-41B4-8CB1-14A58576A6D2}" dt="2024-03-14T10:33:40.405" v="119" actId="20577"/>
          <ac:spMkLst>
            <pc:docMk/>
            <pc:sldMk cId="3240377690" sldId="286"/>
            <ac:spMk id="18" creationId="{36648018-4165-4D26-B343-719A6155BC41}"/>
          </ac:spMkLst>
        </pc:spChg>
        <pc:spChg chg="del">
          <ac:chgData name="Gil Dekel" userId="e20d78a2-4b0d-4ba5-8249-92fa6cf1ba9e" providerId="ADAL" clId="{6CEE3F31-C448-41B4-8CB1-14A58576A6D2}" dt="2024-03-14T10:31:26.875" v="106" actId="478"/>
          <ac:spMkLst>
            <pc:docMk/>
            <pc:sldMk cId="3240377690" sldId="286"/>
            <ac:spMk id="19" creationId="{D4968EF4-7716-481C-89F9-3DEE455D2190}"/>
          </ac:spMkLst>
        </pc:spChg>
        <pc:cxnChg chg="del mod">
          <ac:chgData name="Gil Dekel" userId="e20d78a2-4b0d-4ba5-8249-92fa6cf1ba9e" providerId="ADAL" clId="{6CEE3F31-C448-41B4-8CB1-14A58576A6D2}" dt="2024-03-14T10:30:25.367" v="12" actId="478"/>
          <ac:cxnSpMkLst>
            <pc:docMk/>
            <pc:sldMk cId="3240377690" sldId="286"/>
            <ac:cxnSpMk id="8" creationId="{95548792-8D0A-436F-BA29-944A9D111A15}"/>
          </ac:cxnSpMkLst>
        </pc:cxnChg>
        <pc:cxnChg chg="del mod">
          <ac:chgData name="Gil Dekel" userId="e20d78a2-4b0d-4ba5-8249-92fa6cf1ba9e" providerId="ADAL" clId="{6CEE3F31-C448-41B4-8CB1-14A58576A6D2}" dt="2024-03-14T10:30:23.900" v="11" actId="478"/>
          <ac:cxnSpMkLst>
            <pc:docMk/>
            <pc:sldMk cId="3240377690" sldId="286"/>
            <ac:cxnSpMk id="9" creationId="{1D520C59-4A6F-431D-B05E-D08BC234AA78}"/>
          </ac:cxnSpMkLst>
        </pc:cxnChg>
      </pc:sldChg>
    </pc:docChg>
  </pc:docChgLst>
  <pc:docChgLst>
    <pc:chgData name="Gil Dekel" userId="e20d78a2-4b0d-4ba5-8249-92fa6cf1ba9e" providerId="ADAL" clId="{D636306F-68F8-4EF4-8FF5-C41046EAD64D}"/>
    <pc:docChg chg="custSel modSld">
      <pc:chgData name="Gil Dekel" userId="e20d78a2-4b0d-4ba5-8249-92fa6cf1ba9e" providerId="ADAL" clId="{D636306F-68F8-4EF4-8FF5-C41046EAD64D}" dt="2024-03-14T10:39:02.562" v="8" actId="1076"/>
      <pc:docMkLst>
        <pc:docMk/>
      </pc:docMkLst>
      <pc:sldChg chg="addSp delSp modSp mod">
        <pc:chgData name="Gil Dekel" userId="e20d78a2-4b0d-4ba5-8249-92fa6cf1ba9e" providerId="ADAL" clId="{D636306F-68F8-4EF4-8FF5-C41046EAD64D}" dt="2024-03-14T10:39:02.562" v="8" actId="1076"/>
        <pc:sldMkLst>
          <pc:docMk/>
          <pc:sldMk cId="3240377690" sldId="286"/>
        </pc:sldMkLst>
        <pc:spChg chg="add mod">
          <ac:chgData name="Gil Dekel" userId="e20d78a2-4b0d-4ba5-8249-92fa6cf1ba9e" providerId="ADAL" clId="{D636306F-68F8-4EF4-8FF5-C41046EAD64D}" dt="2024-03-14T10:39:02.562" v="8" actId="1076"/>
          <ac:spMkLst>
            <pc:docMk/>
            <pc:sldMk cId="3240377690" sldId="286"/>
            <ac:spMk id="2" creationId="{522265C7-22B7-81A3-895F-72D2F11B4B40}"/>
          </ac:spMkLst>
        </pc:spChg>
        <pc:spChg chg="add mod">
          <ac:chgData name="Gil Dekel" userId="e20d78a2-4b0d-4ba5-8249-92fa6cf1ba9e" providerId="ADAL" clId="{D636306F-68F8-4EF4-8FF5-C41046EAD64D}" dt="2024-03-14T10:39:02.562" v="8" actId="1076"/>
          <ac:spMkLst>
            <pc:docMk/>
            <pc:sldMk cId="3240377690" sldId="286"/>
            <ac:spMk id="3" creationId="{5559AA69-0AE5-6BC9-855F-6121291C6EE7}"/>
          </ac:spMkLst>
        </pc:spChg>
        <pc:spChg chg="add mod">
          <ac:chgData name="Gil Dekel" userId="e20d78a2-4b0d-4ba5-8249-92fa6cf1ba9e" providerId="ADAL" clId="{D636306F-68F8-4EF4-8FF5-C41046EAD64D}" dt="2024-03-14T10:39:02.562" v="8" actId="1076"/>
          <ac:spMkLst>
            <pc:docMk/>
            <pc:sldMk cId="3240377690" sldId="286"/>
            <ac:spMk id="4" creationId="{0FD1FAF6-D670-6651-5111-9F99961BF3EF}"/>
          </ac:spMkLst>
        </pc:spChg>
        <pc:spChg chg="add mod">
          <ac:chgData name="Gil Dekel" userId="e20d78a2-4b0d-4ba5-8249-92fa6cf1ba9e" providerId="ADAL" clId="{D636306F-68F8-4EF4-8FF5-C41046EAD64D}" dt="2024-03-14T10:39:02.562" v="8" actId="1076"/>
          <ac:spMkLst>
            <pc:docMk/>
            <pc:sldMk cId="3240377690" sldId="286"/>
            <ac:spMk id="5" creationId="{ED1FC674-7083-060D-F3F2-A46D9B4F1035}"/>
          </ac:spMkLst>
        </pc:spChg>
        <pc:spChg chg="del">
          <ac:chgData name="Gil Dekel" userId="e20d78a2-4b0d-4ba5-8249-92fa6cf1ba9e" providerId="ADAL" clId="{D636306F-68F8-4EF4-8FF5-C41046EAD64D}" dt="2024-03-14T10:38:50.857" v="6" actId="478"/>
          <ac:spMkLst>
            <pc:docMk/>
            <pc:sldMk cId="3240377690" sldId="286"/>
            <ac:spMk id="12" creationId="{440D2DF0-4800-4338-91F8-B99AF1B7E1E4}"/>
          </ac:spMkLst>
        </pc:spChg>
        <pc:spChg chg="del">
          <ac:chgData name="Gil Dekel" userId="e20d78a2-4b0d-4ba5-8249-92fa6cf1ba9e" providerId="ADAL" clId="{D636306F-68F8-4EF4-8FF5-C41046EAD64D}" dt="2024-03-14T10:38:50.857" v="6" actId="478"/>
          <ac:spMkLst>
            <pc:docMk/>
            <pc:sldMk cId="3240377690" sldId="286"/>
            <ac:spMk id="13" creationId="{14CE5355-9C33-42DC-9030-27D5EA87A25D}"/>
          </ac:spMkLst>
        </pc:spChg>
        <pc:spChg chg="del">
          <ac:chgData name="Gil Dekel" userId="e20d78a2-4b0d-4ba5-8249-92fa6cf1ba9e" providerId="ADAL" clId="{D636306F-68F8-4EF4-8FF5-C41046EAD64D}" dt="2024-03-14T10:38:50.857" v="6" actId="478"/>
          <ac:spMkLst>
            <pc:docMk/>
            <pc:sldMk cId="3240377690" sldId="286"/>
            <ac:spMk id="14" creationId="{E9820078-C2F7-41D1-B091-AB93A98A7F00}"/>
          </ac:spMkLst>
        </pc:spChg>
        <pc:spChg chg="del">
          <ac:chgData name="Gil Dekel" userId="e20d78a2-4b0d-4ba5-8249-92fa6cf1ba9e" providerId="ADAL" clId="{D636306F-68F8-4EF4-8FF5-C41046EAD64D}" dt="2024-03-14T10:38:50.857" v="6" actId="478"/>
          <ac:spMkLst>
            <pc:docMk/>
            <pc:sldMk cId="3240377690" sldId="286"/>
            <ac:spMk id="17" creationId="{24F5AF78-5BB8-4437-8EEB-926CFF56BF9A}"/>
          </ac:spMkLst>
        </pc:spChg>
        <pc:spChg chg="mod">
          <ac:chgData name="Gil Dekel" userId="e20d78a2-4b0d-4ba5-8249-92fa6cf1ba9e" providerId="ADAL" clId="{D636306F-68F8-4EF4-8FF5-C41046EAD64D}" dt="2024-03-14T10:38:00.415" v="5" actId="20577"/>
          <ac:spMkLst>
            <pc:docMk/>
            <pc:sldMk cId="3240377690" sldId="286"/>
            <ac:spMk id="21" creationId="{F9C9A6D3-7F0A-4E57-899D-91D4E1F084F8}"/>
          </ac:spMkLst>
        </pc:spChg>
        <pc:cxnChg chg="add mod">
          <ac:chgData name="Gil Dekel" userId="e20d78a2-4b0d-4ba5-8249-92fa6cf1ba9e" providerId="ADAL" clId="{D636306F-68F8-4EF4-8FF5-C41046EAD64D}" dt="2024-03-14T10:39:02.562" v="8" actId="1076"/>
          <ac:cxnSpMkLst>
            <pc:docMk/>
            <pc:sldMk cId="3240377690" sldId="286"/>
            <ac:cxnSpMk id="6" creationId="{C10F8004-5588-A92C-51F4-5B6FFE0A137E}"/>
          </ac:cxnSpMkLst>
        </pc:cxnChg>
        <pc:cxnChg chg="add mod">
          <ac:chgData name="Gil Dekel" userId="e20d78a2-4b0d-4ba5-8249-92fa6cf1ba9e" providerId="ADAL" clId="{D636306F-68F8-4EF4-8FF5-C41046EAD64D}" dt="2024-03-14T10:39:02.562" v="8" actId="1076"/>
          <ac:cxnSpMkLst>
            <pc:docMk/>
            <pc:sldMk cId="3240377690" sldId="286"/>
            <ac:cxnSpMk id="7" creationId="{BD492214-4B3D-7443-3EF7-501800EE4B81}"/>
          </ac:cxnSpMkLst>
        </pc:cxnChg>
        <pc:cxnChg chg="del mod">
          <ac:chgData name="Gil Dekel" userId="e20d78a2-4b0d-4ba5-8249-92fa6cf1ba9e" providerId="ADAL" clId="{D636306F-68F8-4EF4-8FF5-C41046EAD64D}" dt="2024-03-14T10:38:50.857" v="6" actId="478"/>
          <ac:cxnSpMkLst>
            <pc:docMk/>
            <pc:sldMk cId="3240377690" sldId="286"/>
            <ac:cxnSpMk id="16" creationId="{5771EFB7-9396-4CDA-BBCD-9350D9479CE9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9E0CF55-2418-49FC-8F9A-27981790BB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416D52-1CAE-4BF3-B5C0-20562FE98E1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DF2E22-518C-415F-B5E2-9F3B7B0EA78B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17AFFA-265F-4AEF-9A9A-12C6B6C3A9C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D36994-1B68-490F-894E-F631F3967AB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B98D3E-5647-46D0-9CAF-0775109B72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2039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DD8AA-EFCD-4049-B290-2AD84D79EB78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230F0-8B93-9541-A11C-5C07D4A25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9730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900946"/>
            <a:ext cx="18288000" cy="72582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5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881" y="2346960"/>
            <a:ext cx="17198238" cy="3441258"/>
          </a:xfrm>
          <a:prstGeom prst="rect">
            <a:avLst/>
          </a:prstGeom>
        </p:spPr>
        <p:txBody>
          <a:bodyPr anchor="b"/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4881" y="5926332"/>
            <a:ext cx="17198238" cy="2790948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4881" y="582460"/>
            <a:ext cx="7759221" cy="71723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716" y="9374149"/>
            <a:ext cx="1772744" cy="75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3911" y="9336405"/>
            <a:ext cx="756084" cy="761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811956" y="9378894"/>
            <a:ext cx="2779533" cy="70053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D4EC6D5-1C0E-488C-847D-E6BC6FEF3CE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732674" y="9424774"/>
            <a:ext cx="3142857" cy="6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364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9665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D75CF-FE81-4D4E-AE17-2E9279689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2" y="1451654"/>
            <a:ext cx="6613157" cy="1572221"/>
          </a:xfrm>
          <a:prstGeom prst="rect">
            <a:avLst/>
          </a:prstGeom>
        </p:spPr>
        <p:txBody>
          <a:bodyPr anchor="b"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5C69E-D9E2-4945-8D10-0A69C219A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4782" y="1451653"/>
            <a:ext cx="9968337" cy="7783787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FAA12-1017-D24F-BA1C-92103FDAE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4882" y="3219268"/>
            <a:ext cx="6613157" cy="601617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299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756D8-B8E7-9243-A2BE-A2440AAE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1451655"/>
            <a:ext cx="9968337" cy="7783785"/>
          </a:xfrm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en-GB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617FF34-4298-D249-9A85-19BC7674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2" y="1451654"/>
            <a:ext cx="6613157" cy="1572221"/>
          </a:xfrm>
          <a:prstGeom prst="rect">
            <a:avLst/>
          </a:prstGeom>
        </p:spPr>
        <p:txBody>
          <a:bodyPr anchor="b"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4F544FF3-EE4A-8745-81B6-51F48CC57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4882" y="3219268"/>
            <a:ext cx="6613157" cy="601617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9975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900946"/>
            <a:ext cx="18288000" cy="72582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5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44881" y="5926332"/>
            <a:ext cx="17198238" cy="2790948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GB" dirty="0"/>
              <a:t>www.ncrm.ac.uk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4881" y="582460"/>
            <a:ext cx="7759221" cy="71723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716" y="9374149"/>
            <a:ext cx="1772744" cy="75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3911" y="9336405"/>
            <a:ext cx="756084" cy="761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811956" y="9378894"/>
            <a:ext cx="2779533" cy="70053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78C5519-B7E1-4CE8-98B6-98C6C5A57B50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732674" y="9426134"/>
            <a:ext cx="3142857" cy="6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292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900946"/>
            <a:ext cx="18288000" cy="72582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881" y="2346960"/>
            <a:ext cx="17198238" cy="3441258"/>
          </a:xfrm>
          <a:prstGeom prst="rect">
            <a:avLst/>
          </a:prstGeom>
        </p:spPr>
        <p:txBody>
          <a:bodyPr anchor="b"/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4881" y="5926332"/>
            <a:ext cx="17198238" cy="2790948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4881" y="582460"/>
            <a:ext cx="7759221" cy="71723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716" y="9374149"/>
            <a:ext cx="1772744" cy="75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3911" y="9336405"/>
            <a:ext cx="756084" cy="761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811956" y="9378894"/>
            <a:ext cx="2779533" cy="70053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F20498E-62FC-44C7-A5AE-A35AE88D0EC6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732674" y="9424774"/>
            <a:ext cx="3142857" cy="6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93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900946"/>
            <a:ext cx="18288000" cy="725829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881" y="2346960"/>
            <a:ext cx="17198238" cy="3441258"/>
          </a:xfrm>
          <a:prstGeom prst="rect">
            <a:avLst/>
          </a:prstGeom>
        </p:spPr>
        <p:txBody>
          <a:bodyPr anchor="b"/>
          <a:lstStyle>
            <a:lvl1pPr algn="ctr">
              <a:defRPr sz="9000">
                <a:solidFill>
                  <a:schemeClr val="accent5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4881" y="5926332"/>
            <a:ext cx="17198238" cy="2790948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accent5"/>
                </a:solidFill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4881" y="582460"/>
            <a:ext cx="7759221" cy="71723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716" y="9374149"/>
            <a:ext cx="1772744" cy="75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3911" y="9336405"/>
            <a:ext cx="756084" cy="761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811956" y="9378894"/>
            <a:ext cx="2779533" cy="70053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FC403FE-61E7-4335-AC11-5FAD3B7A0AB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732674" y="9426134"/>
            <a:ext cx="3142857" cy="6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696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900946"/>
            <a:ext cx="18288000" cy="725829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881" y="2346960"/>
            <a:ext cx="17198238" cy="3441258"/>
          </a:xfrm>
          <a:prstGeom prst="rect">
            <a:avLst/>
          </a:prstGeom>
        </p:spPr>
        <p:txBody>
          <a:bodyPr anchor="b"/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4881" y="5926332"/>
            <a:ext cx="17198238" cy="2790948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4881" y="582460"/>
            <a:ext cx="7759221" cy="71723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716" y="9374149"/>
            <a:ext cx="1772744" cy="75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3911" y="9336405"/>
            <a:ext cx="756084" cy="761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811956" y="9378894"/>
            <a:ext cx="2779533" cy="70053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5083779-71FF-47D9-B8A2-14F68818BA3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732674" y="9426134"/>
            <a:ext cx="3142857" cy="6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10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28D7D-7D49-6149-85A9-790F6302B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451654"/>
            <a:ext cx="17179188" cy="4980345"/>
          </a:xfrm>
          <a:prstGeom prst="rect">
            <a:avLst/>
          </a:prstGeom>
        </p:spPr>
        <p:txBody>
          <a:bodyPr anchor="b"/>
          <a:lstStyle>
            <a:lvl1pPr>
              <a:defRPr sz="9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C164E-B923-E240-9549-3665C48CF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4881" y="6472479"/>
            <a:ext cx="17179188" cy="283916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4841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270E3-D185-C543-A176-FE39E0825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451654"/>
            <a:ext cx="17198238" cy="1988345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CB8F3-4A2C-DA4D-A16E-D94E78743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6358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997A0-490A-784A-A385-F0CA6C767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451654"/>
            <a:ext cx="17198238" cy="1459488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E3A61-4AAF-E649-B9B9-0ED494C8F0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4881" y="3268131"/>
            <a:ext cx="8428452" cy="6073989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07FADD-BF12-F941-A7FA-DA0D0D943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95878" y="3268131"/>
            <a:ext cx="8447241" cy="607398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2001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B68ED-93B3-CA48-BD14-08002B653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118" y="3268131"/>
            <a:ext cx="8418668" cy="1029387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B3630-FA56-C944-829B-CDE580034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0118" y="4503999"/>
            <a:ext cx="8418668" cy="483812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F61A93-23B8-BE4F-B7AB-D0733A8FA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95878" y="3268131"/>
            <a:ext cx="8452005" cy="1029387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FF97EC-EC9C-4542-AD36-17998146D9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295878" y="4503999"/>
            <a:ext cx="8452005" cy="483812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7B4DD1CF-364C-6F46-BCE5-2169AE16F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451654"/>
            <a:ext cx="17198238" cy="1459488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094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B45BDD3-1A9E-F648-95FA-6F2F7556B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451654"/>
            <a:ext cx="17198238" cy="1459488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2682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CABCB-53D2-2848-96D0-2209714C4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4881" y="3759413"/>
            <a:ext cx="17198238" cy="5567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AC2D8B6F-598E-8249-89D1-C6BBA7F3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451654"/>
            <a:ext cx="171982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EF70C31-5F59-4D46-8052-4E0D39FFBD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9704541"/>
            <a:ext cx="18288000" cy="58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64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51" r:id="rId5"/>
    <p:sldLayoutId id="2147483650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61" r:id="rId13"/>
  </p:sldLayoutIdLst>
  <p:hf hdr="0" ft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36648018-4165-4D26-B343-719A6155BC41}"/>
              </a:ext>
            </a:extLst>
          </p:cNvPr>
          <p:cNvSpPr txBox="1"/>
          <p:nvPr/>
        </p:nvSpPr>
        <p:spPr>
          <a:xfrm>
            <a:off x="708500" y="7710373"/>
            <a:ext cx="1732111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2"/>
                </a:solidFill>
              </a:rPr>
              <a:t>This is an alternative format slide for accessibility. The full resource:  https://www.ncrm.ac.uk/resources/online/all/?</a:t>
            </a:r>
            <a:r>
              <a:rPr lang="en-GB">
                <a:solidFill>
                  <a:schemeClr val="bg2"/>
                </a:solidFill>
              </a:rPr>
              <a:t>id=20842</a:t>
            </a:r>
            <a:endParaRPr lang="en-GB" dirty="0">
              <a:solidFill>
                <a:schemeClr val="bg2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9C9A6D3-7F0A-4E57-899D-91D4E1F084F8}"/>
              </a:ext>
            </a:extLst>
          </p:cNvPr>
          <p:cNvSpPr txBox="1"/>
          <p:nvPr/>
        </p:nvSpPr>
        <p:spPr>
          <a:xfrm>
            <a:off x="609729" y="2654165"/>
            <a:ext cx="487400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2"/>
                </a:solidFill>
              </a:rPr>
              <a:t>Random effect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22265C7-22B7-81A3-895F-72D2F11B4B40}"/>
                  </a:ext>
                </a:extLst>
              </p:cNvPr>
              <p:cNvSpPr txBox="1"/>
              <p:nvPr/>
            </p:nvSpPr>
            <p:spPr>
              <a:xfrm>
                <a:off x="708500" y="4220170"/>
                <a:ext cx="13473113" cy="92333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sz="600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  <m:r>
                      <a:rPr lang="en-GB" sz="60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n-GB" sz="6000" dirty="0">
                    <a:solidFill>
                      <a:schemeClr val="bg2"/>
                    </a:solidFill>
                  </a:rPr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𝑖𝑡</m:t>
                        </m:r>
                      </m:sub>
                    </m:sSub>
                  </m:oMath>
                </a14:m>
                <a:r>
                  <a:rPr lang="en-GB" sz="6000" dirty="0">
                    <a:solidFill>
                      <a:schemeClr val="bg2"/>
                    </a:solidFill>
                  </a:rPr>
                  <a:t> +…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b>
                    </m:sSub>
                    <m:sSub>
                      <m:sSubPr>
                        <m:ctrlP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𝑖𝑡</m:t>
                        </m:r>
                      </m:sub>
                    </m:sSub>
                  </m:oMath>
                </a14:m>
                <a:r>
                  <a:rPr lang="en-GB" sz="6000" dirty="0">
                    <a:solidFill>
                      <a:schemeClr val="bg2"/>
                    </a:solidFill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600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GB" sz="6000" dirty="0">
                    <a:solidFill>
                      <a:schemeClr val="bg2"/>
                    </a:solidFill>
                  </a:rPr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600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ℇ</m:t>
                        </m:r>
                      </m:e>
                      <m:sub>
                        <m: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GB" sz="6000" dirty="0">
                    <a:solidFill>
                      <a:schemeClr val="bg2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22265C7-22B7-81A3-895F-72D2F11B4B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500" y="4220170"/>
                <a:ext cx="13473113" cy="923330"/>
              </a:xfrm>
              <a:prstGeom prst="rect">
                <a:avLst/>
              </a:prstGeom>
              <a:blipFill>
                <a:blip r:embed="rId2"/>
                <a:stretch>
                  <a:fillRect t="-25000" b="-4868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5559AA69-0AE5-6BC9-855F-6121291C6EE7}"/>
              </a:ext>
            </a:extLst>
          </p:cNvPr>
          <p:cNvSpPr txBox="1"/>
          <p:nvPr/>
        </p:nvSpPr>
        <p:spPr>
          <a:xfrm>
            <a:off x="11554642" y="5712552"/>
            <a:ext cx="3271837" cy="954107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FF00"/>
                </a:solidFill>
              </a:rPr>
              <a:t>Two different error </a:t>
            </a:r>
          </a:p>
          <a:p>
            <a:r>
              <a:rPr lang="en-GB" sz="2800" dirty="0">
                <a:solidFill>
                  <a:srgbClr val="FFFF00"/>
                </a:solidFill>
              </a:rPr>
              <a:t>terms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FD1FAF6-D670-6651-5111-9F99961BF3EF}"/>
              </a:ext>
            </a:extLst>
          </p:cNvPr>
          <p:cNvSpPr/>
          <p:nvPr/>
        </p:nvSpPr>
        <p:spPr>
          <a:xfrm>
            <a:off x="11305965" y="4413509"/>
            <a:ext cx="728662" cy="823317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1FC674-7083-060D-F3F2-A46D9B4F1035}"/>
              </a:ext>
            </a:extLst>
          </p:cNvPr>
          <p:cNvSpPr/>
          <p:nvPr/>
        </p:nvSpPr>
        <p:spPr>
          <a:xfrm>
            <a:off x="12577102" y="4313497"/>
            <a:ext cx="1062036" cy="92333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10F8004-5588-A92C-51F4-5B6FFE0A137E}"/>
              </a:ext>
            </a:extLst>
          </p:cNvPr>
          <p:cNvCxnSpPr>
            <a:cxnSpLocks/>
            <a:stCxn id="3" idx="0"/>
          </p:cNvCxnSpPr>
          <p:nvPr/>
        </p:nvCxnSpPr>
        <p:spPr>
          <a:xfrm flipH="1" flipV="1">
            <a:off x="11670295" y="5236826"/>
            <a:ext cx="1520266" cy="475726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D492214-4B3D-7443-3EF7-501800EE4B81}"/>
              </a:ext>
            </a:extLst>
          </p:cNvPr>
          <p:cNvCxnSpPr>
            <a:cxnSpLocks/>
            <a:stCxn id="3" idx="0"/>
            <a:endCxn id="5" idx="2"/>
          </p:cNvCxnSpPr>
          <p:nvPr/>
        </p:nvCxnSpPr>
        <p:spPr>
          <a:xfrm flipH="1" flipV="1">
            <a:off x="13108120" y="5236827"/>
            <a:ext cx="82441" cy="475725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0377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CRM">
      <a:dk1>
        <a:srgbClr val="545860"/>
      </a:dk1>
      <a:lt1>
        <a:srgbClr val="FFFFFF"/>
      </a:lt1>
      <a:dk2>
        <a:srgbClr val="545860"/>
      </a:dk2>
      <a:lt2>
        <a:srgbClr val="E7E6E6"/>
      </a:lt2>
      <a:accent1>
        <a:srgbClr val="5BC3F5"/>
      </a:accent1>
      <a:accent2>
        <a:srgbClr val="3A5CB7"/>
      </a:accent2>
      <a:accent3>
        <a:srgbClr val="FFB653"/>
      </a:accent3>
      <a:accent4>
        <a:srgbClr val="E56B59"/>
      </a:accent4>
      <a:accent5>
        <a:srgbClr val="545860"/>
      </a:accent5>
      <a:accent6>
        <a:srgbClr val="E7E6E6"/>
      </a:accent6>
      <a:hlink>
        <a:srgbClr val="3A5CB7"/>
      </a:hlink>
      <a:folHlink>
        <a:srgbClr val="E56B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A600451-2323-8640-8B92-977B474FAEB6}" vid="{1B9421E0-F233-9642-B89D-3A95E4A52F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1257</TotalTime>
  <Words>53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 Math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Blunt</dc:creator>
  <cp:lastModifiedBy>Gil Dekel</cp:lastModifiedBy>
  <cp:revision>56</cp:revision>
  <dcterms:created xsi:type="dcterms:W3CDTF">2020-05-12T14:44:09Z</dcterms:created>
  <dcterms:modified xsi:type="dcterms:W3CDTF">2024-03-14T11:23:08Z</dcterms:modified>
</cp:coreProperties>
</file>